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2" r:id="rId6"/>
    <p:sldId id="283" r:id="rId7"/>
    <p:sldId id="284" r:id="rId8"/>
    <p:sldId id="285" r:id="rId9"/>
    <p:sldId id="289" r:id="rId10"/>
    <p:sldId id="290" r:id="rId11"/>
    <p:sldId id="291" r:id="rId12"/>
    <p:sldId id="292" r:id="rId13"/>
    <p:sldId id="293" r:id="rId14"/>
    <p:sldId id="294" r:id="rId15"/>
    <p:sldId id="296" r:id="rId16"/>
    <p:sldId id="297" r:id="rId17"/>
    <p:sldId id="298" r:id="rId18"/>
    <p:sldId id="299" r:id="rId19"/>
    <p:sldId id="300" r:id="rId20"/>
    <p:sldId id="286" r:id="rId21"/>
    <p:sldId id="287" r:id="rId22"/>
    <p:sldId id="302" r:id="rId23"/>
    <p:sldId id="288" r:id="rId24"/>
    <p:sldId id="30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802" autoAdjust="0"/>
  </p:normalViewPr>
  <p:slideViewPr>
    <p:cSldViewPr snapToGrid="0">
      <p:cViewPr varScale="1">
        <p:scale>
          <a:sx n="80" d="100"/>
          <a:sy n="80" d="100"/>
        </p:scale>
        <p:origin x="1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4" y="1489815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Computing Shortest Path Between Two Nodes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3910318"/>
            <a:ext cx="3807760" cy="1527197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u="sng" dirty="0">
                <a:solidFill>
                  <a:srgbClr val="5792BA"/>
                </a:solidFill>
              </a:rPr>
              <a:t>Team Members</a:t>
            </a:r>
            <a:r>
              <a:rPr lang="en-US" dirty="0">
                <a:solidFill>
                  <a:srgbClr val="5792BA"/>
                </a:solidFill>
              </a:rPr>
              <a:t> : </a:t>
            </a:r>
          </a:p>
          <a:p>
            <a:pPr algn="l"/>
            <a:r>
              <a:rPr lang="en-US" sz="2300" dirty="0">
                <a:solidFill>
                  <a:srgbClr val="5792BA"/>
                </a:solidFill>
              </a:rPr>
              <a:t>201003030</a:t>
            </a:r>
            <a:r>
              <a:rPr lang="en-US" dirty="0">
                <a:solidFill>
                  <a:srgbClr val="5792BA"/>
                </a:solidFill>
              </a:rPr>
              <a:t>5 – </a:t>
            </a:r>
            <a:r>
              <a:rPr lang="en-US" dirty="0" err="1">
                <a:solidFill>
                  <a:srgbClr val="5792BA"/>
                </a:solidFill>
              </a:rPr>
              <a:t>Kollapudi</a:t>
            </a:r>
            <a:r>
              <a:rPr lang="en-US" dirty="0">
                <a:solidFill>
                  <a:srgbClr val="5792BA"/>
                </a:solidFill>
              </a:rPr>
              <a:t> Jeevan Kumar</a:t>
            </a:r>
          </a:p>
          <a:p>
            <a:pPr algn="l"/>
            <a:r>
              <a:rPr lang="en-US" sz="2300" dirty="0">
                <a:solidFill>
                  <a:srgbClr val="5792BA"/>
                </a:solidFill>
              </a:rPr>
              <a:t>2010030300 – Indla Harshitha</a:t>
            </a:r>
          </a:p>
          <a:p>
            <a:pPr algn="l"/>
            <a:r>
              <a:rPr lang="en-US" sz="2300" dirty="0">
                <a:solidFill>
                  <a:srgbClr val="5792BA"/>
                </a:solidFill>
              </a:rPr>
              <a:t>2010030262 – P . Arun </a:t>
            </a:r>
            <a:r>
              <a:rPr lang="en-US" sz="2300" dirty="0" err="1">
                <a:solidFill>
                  <a:srgbClr val="5792BA"/>
                </a:solidFill>
              </a:rPr>
              <a:t>Tej</a:t>
            </a:r>
            <a:endParaRPr lang="en-US" sz="2300" dirty="0">
              <a:solidFill>
                <a:srgbClr val="5792BA"/>
              </a:solidFill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A45C219A-130B-4755-A495-D1B9C38A1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84D4E-0FDE-403E-B1C4-CDB60D75F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Uses of Algorithm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0405D-61B3-43C0-AC0B-DCA9A73D4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This algorithm can be used on both weighted and unweighted graphs.</a:t>
            </a:r>
          </a:p>
          <a:p>
            <a:r>
              <a:rPr lang="en-IN" dirty="0"/>
              <a:t>Like Dijkstra’s shortest path algorithm, Bellman – Ford algorithm is guaranteed to find the shortest path in a graph.</a:t>
            </a:r>
          </a:p>
          <a:p>
            <a:r>
              <a:rPr lang="en-IN" dirty="0"/>
              <a:t>Though it is slower than Dijkstra’s algorithm, Bellman – Ford is capable of handling graphs that contain negative edges weights, so it is more versatile.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D9BE639-6849-47AD-9652-A4B27B8A9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0381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887B2-5A6E-4A4A-AAD3-3B507931A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Algorithm</a:t>
            </a:r>
            <a:r>
              <a:rPr lang="en-IN" i="1" dirty="0"/>
              <a:t> :</a:t>
            </a:r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8AA8C-2F43-4BF0-8C88-1E9E5E4E7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for v in V:</a:t>
            </a:r>
          </a:p>
          <a:p>
            <a:r>
              <a:rPr lang="en-IN" dirty="0" err="1"/>
              <a:t>v.distance</a:t>
            </a:r>
            <a:r>
              <a:rPr lang="en-IN" dirty="0"/>
              <a:t> = infinity</a:t>
            </a:r>
          </a:p>
          <a:p>
            <a:r>
              <a:rPr lang="en-IN" dirty="0" err="1"/>
              <a:t>v.p</a:t>
            </a:r>
            <a:r>
              <a:rPr lang="en-IN" dirty="0"/>
              <a:t> = None</a:t>
            </a:r>
          </a:p>
          <a:p>
            <a:r>
              <a:rPr lang="en-IN" dirty="0" err="1"/>
              <a:t>source.distance</a:t>
            </a:r>
            <a:r>
              <a:rPr lang="en-IN" dirty="0"/>
              <a:t> = 0</a:t>
            </a:r>
          </a:p>
          <a:p>
            <a:r>
              <a:rPr lang="en-IN" dirty="0"/>
              <a:t>for </a:t>
            </a:r>
            <a:r>
              <a:rPr lang="en-IN" dirty="0" err="1"/>
              <a:t>i</a:t>
            </a:r>
            <a:r>
              <a:rPr lang="en-IN" dirty="0"/>
              <a:t> from 1 to |V| - 1:</a:t>
            </a:r>
          </a:p>
          <a:p>
            <a:r>
              <a:rPr lang="en-IN" dirty="0"/>
              <a:t>for (u, v) in E:</a:t>
            </a:r>
          </a:p>
          <a:p>
            <a:r>
              <a:rPr lang="en-IN" dirty="0"/>
              <a:t>relax(u, v)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B939FB2-7D96-4FDE-BE24-5BB642316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0194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4D106-F3CB-4DC6-9DDD-8480F1A08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Relaxation Equation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B8CB1-09E1-467B-9AF5-80EDB7CEE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Relaxation is the most important step in Bellman – Ford. </a:t>
            </a:r>
          </a:p>
          <a:p>
            <a:r>
              <a:rPr lang="en-IN" dirty="0"/>
              <a:t>It is what increases the accuracy of the distance to any given vertex.</a:t>
            </a:r>
          </a:p>
          <a:p>
            <a:r>
              <a:rPr lang="en-IN" dirty="0"/>
              <a:t>Relaxation works by continuously shortening the calculated distance between vertices comparing that distance with other known distances.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06C52B-6B30-4A82-8348-C97000664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2469" y="4238046"/>
            <a:ext cx="5470498" cy="2284202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D7DD36FC-3625-48DF-8B0B-88222DC511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9411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0B9B-B0E3-44C6-BA86-61460B1A9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Example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F1A4C-35D7-4FC4-B4F3-B911398E6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Take the base ball example from earlier. Let’s say I think the distance to the baseball stadium is 20 miles. However, I know that the distance to the corner right before the stadium is 10 miles, and I know that from the corner to the stadium, the distance is 1 mile. Clearly, the distance from me to the stadium is at most 11 miles. So, I can update my belief to reflect that. That is one cycle of relaxation, and it’s done over and over until the shortest paths are found.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A8B1AD8-577B-4110-813C-5F6D36DF4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6372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AB6CD-BE71-4A9C-B483-FAB5E6E67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i="1" u="sng" dirty="0"/>
              <a:t>Relax Equation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9B71D-E17A-4968-B182-48E970145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endParaRPr lang="en-IN" dirty="0"/>
          </a:p>
          <a:p>
            <a:r>
              <a:rPr lang="en-IN" dirty="0"/>
              <a:t>relax(u, v):</a:t>
            </a:r>
          </a:p>
          <a:p>
            <a:r>
              <a:rPr lang="en-IN" dirty="0"/>
              <a:t>if </a:t>
            </a:r>
            <a:r>
              <a:rPr lang="en-IN" dirty="0" err="1"/>
              <a:t>v.distance</a:t>
            </a:r>
            <a:r>
              <a:rPr lang="en-IN" dirty="0"/>
              <a:t> &gt; </a:t>
            </a:r>
            <a:r>
              <a:rPr lang="en-IN" dirty="0" err="1"/>
              <a:t>u.distance</a:t>
            </a:r>
            <a:r>
              <a:rPr lang="en-IN" dirty="0"/>
              <a:t> + weight(u, v):</a:t>
            </a:r>
          </a:p>
          <a:p>
            <a:r>
              <a:rPr lang="en-IN" dirty="0" err="1"/>
              <a:t>v.distance</a:t>
            </a:r>
            <a:r>
              <a:rPr lang="en-IN" dirty="0"/>
              <a:t> = </a:t>
            </a:r>
            <a:r>
              <a:rPr lang="en-IN" dirty="0" err="1"/>
              <a:t>u.distance</a:t>
            </a:r>
            <a:r>
              <a:rPr lang="en-IN" dirty="0"/>
              <a:t> + weight(u, v)</a:t>
            </a:r>
          </a:p>
          <a:p>
            <a:r>
              <a:rPr lang="en-IN" dirty="0" err="1"/>
              <a:t>v.p</a:t>
            </a:r>
            <a:r>
              <a:rPr lang="en-IN" dirty="0"/>
              <a:t> = u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C74A70F-06B0-4178-A241-D33C14BAB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0152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18E5C-D9B5-44CC-B238-4B0272EB2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71463"/>
            <a:ext cx="10353762" cy="1257300"/>
          </a:xfrm>
        </p:spPr>
        <p:txBody>
          <a:bodyPr/>
          <a:lstStyle/>
          <a:p>
            <a:pPr algn="l"/>
            <a:r>
              <a:rPr lang="en-IN" i="1" u="sng" dirty="0"/>
              <a:t>Floyed Warshall Algorithm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315C3-084B-42EE-B9F7-2285CE607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571625"/>
            <a:ext cx="10353762" cy="3714749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Floyed Warshall Algorithm is an algorithm for finding shortest paths in a weighted graph.</a:t>
            </a:r>
          </a:p>
          <a:p>
            <a:r>
              <a:rPr lang="en-IN" dirty="0"/>
              <a:t>The Graph may be weighted with positive or negative edge weights.</a:t>
            </a:r>
          </a:p>
          <a:p>
            <a:r>
              <a:rPr lang="en-IN" dirty="0"/>
              <a:t>The graph may be directed or undirected.</a:t>
            </a:r>
          </a:p>
          <a:p>
            <a:r>
              <a:rPr lang="en-IN" dirty="0"/>
              <a:t>If a node has not a direct path or link to any other node then the distance between these nodes are infinite.</a:t>
            </a:r>
          </a:p>
          <a:p>
            <a:r>
              <a:rPr lang="en-IN" dirty="0"/>
              <a:t>If only one path between the two nodes or vertices then it is said to be the shortest distance.</a:t>
            </a:r>
          </a:p>
          <a:p>
            <a:r>
              <a:rPr lang="en-IN" dirty="0"/>
              <a:t>This distance of a vertex to itself is 0.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0B2E3E-B24E-4D59-84E7-93DB9366F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0056" y="4708789"/>
            <a:ext cx="3135464" cy="1938502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56D793B6-BF52-487A-83A3-EB23C038C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8006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82686-0A3E-4315-A469-3044313B8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Example</a:t>
            </a:r>
            <a:r>
              <a:rPr lang="en-IN" i="1" dirty="0"/>
              <a:t> :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C86A2D-D2A3-4BEC-88C3-97F801D5B8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1644" y="2075290"/>
            <a:ext cx="3275385" cy="282929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0BE800-6707-4945-9E25-B437BFFD7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2765" y="2075290"/>
            <a:ext cx="2966871" cy="2829297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E629FB95-4A9E-44FD-AAFB-2A5768E7E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0959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CC195-4959-4646-B9B2-887CBBF08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Results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B3D00-76EA-4CDF-A0D6-6A82771C8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 </a:t>
            </a:r>
            <a:r>
              <a:rPr lang="en-US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graph theory, </a:t>
            </a:r>
            <a:r>
              <a:rPr lang="en-US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 shortest path problem is the problem of finding a </a:t>
            </a:r>
            <a:r>
              <a:rPr lang="en-US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path </a:t>
            </a:r>
            <a:r>
              <a:rPr lang="en-US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between two </a:t>
            </a:r>
            <a:r>
              <a:rPr lang="en-US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vertices </a:t>
            </a:r>
            <a:r>
              <a:rPr lang="en-US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(or nodes) in a </a:t>
            </a:r>
            <a:r>
              <a:rPr lang="en-US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graph </a:t>
            </a:r>
            <a:r>
              <a:rPr lang="en-US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such that the sum of the </a:t>
            </a:r>
            <a:r>
              <a:rPr lang="en-US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weights </a:t>
            </a:r>
            <a:r>
              <a:rPr lang="en-US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 its constituent edges is minimized.</a:t>
            </a: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problem of finding the shortest path between two intersections on a road map may be modeled as a special case of the shortest path problem in graphs, where the vertices correspond to intersections and the edges correspond to road segments, each weighted by the length of the segment.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CA579E3-2B43-4480-A0A0-D286E4BCC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8995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E5EF2-C8F2-47DD-B311-14C009A43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Discussion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ACAD2-D9BB-4BF6-8DF5-3565DA8F0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The shortest path problem is about finding a path between 2 vertices in a graph such that the total sum of the edges weights is minimum.</a:t>
            </a:r>
          </a:p>
          <a:p>
            <a:pPr marL="36900" indent="0" algn="l">
              <a:buNone/>
            </a:pPr>
            <a:endParaRPr lang="en-US" b="0" i="0" dirty="0">
              <a:solidFill>
                <a:schemeClr val="tx1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This problem could be solved easily using </a:t>
            </a:r>
            <a:r>
              <a:rPr lang="en-IN" b="1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Breadth-first search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US" b="1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(BFS)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 if all edge weights were, but here weights can take any value.</a:t>
            </a:r>
          </a:p>
          <a:p>
            <a:pPr marL="36900" indent="0">
              <a:buNone/>
            </a:pPr>
            <a:endParaRPr lang="en-IN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99902BB-0D3D-4815-857C-AC4E37365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9726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10F30-85F1-4749-B7A3-0CB50EBE4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Application of Shortest Path Algorithm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9890C-2BAA-4F1B-84E0-FF6B05CAA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It is used in Google Map.</a:t>
            </a:r>
          </a:p>
          <a:p>
            <a:r>
              <a:rPr lang="en-IN" dirty="0"/>
              <a:t>It is used in finding Shortest Path.</a:t>
            </a:r>
          </a:p>
          <a:p>
            <a:r>
              <a:rPr lang="en-IN" dirty="0"/>
              <a:t>It is used in geographical Maps.</a:t>
            </a:r>
          </a:p>
          <a:p>
            <a:r>
              <a:rPr lang="en-IN" dirty="0"/>
              <a:t>To find locations of Map which refers to vertices of graph.</a:t>
            </a:r>
          </a:p>
          <a:p>
            <a:r>
              <a:rPr lang="en-IN" dirty="0"/>
              <a:t>Distance between the location refers to edges.</a:t>
            </a:r>
          </a:p>
          <a:p>
            <a:r>
              <a:rPr lang="en-IN" dirty="0"/>
              <a:t>It is used in IP routing to find Open shortest Path First.</a:t>
            </a:r>
          </a:p>
          <a:p>
            <a:r>
              <a:rPr lang="en-IN" dirty="0"/>
              <a:t>It is used in the </a:t>
            </a:r>
            <a:r>
              <a:rPr lang="en-IN"/>
              <a:t>telephone network.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94D052F-69F1-453B-B5BB-8B116E454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5496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FE727-84C8-4B05-B203-08CDEB0FE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Abstract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F951D-1C12-4A29-A91C-29BF83D13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The shortest path problem based on the data structure has become one of the hot research topics in graph theory. </a:t>
            </a:r>
          </a:p>
          <a:p>
            <a:pPr marL="36900" indent="0">
              <a:buNone/>
            </a:pPr>
            <a:endParaRPr lang="en-US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There are three algorithm widely used for this.</a:t>
            </a:r>
          </a:p>
          <a:p>
            <a:pPr marL="36900" indent="0">
              <a:buNone/>
            </a:pPr>
            <a:endParaRPr lang="en-US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As the basic theory of solving this problem, </a:t>
            </a:r>
            <a:r>
              <a:rPr lang="en-US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Dijkstra</a:t>
            </a:r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 algorithm has been widely used in engineering calculations.</a:t>
            </a:r>
          </a:p>
          <a:p>
            <a:pPr marL="36900" indent="0">
              <a:buNone/>
            </a:pPr>
            <a:endParaRPr lang="en-IN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B5875E4-DAE4-45E4-A5EE-B23799A79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67413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75A0D-6F7D-4F7E-947A-9738C8B2E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Conclusion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B6259-4D72-49E0-9438-66CA81AC5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effectLst/>
                <a:latin typeface="-apple-system"/>
              </a:rPr>
              <a:t>This are the algorithms </a:t>
            </a:r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for finding the </a:t>
            </a:r>
            <a:r>
              <a:rPr lang="en-US" dirty="0">
                <a:solidFill>
                  <a:schemeClr val="tx1"/>
                </a:solidFill>
                <a:effectLst/>
                <a:latin typeface="-apple-system"/>
              </a:rPr>
              <a:t>shortest paths </a:t>
            </a:r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between </a:t>
            </a:r>
            <a:r>
              <a:rPr lang="en-US" dirty="0">
                <a:solidFill>
                  <a:schemeClr val="tx1"/>
                </a:solidFill>
                <a:effectLst/>
                <a:latin typeface="-apple-system"/>
              </a:rPr>
              <a:t>nodes </a:t>
            </a:r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in a </a:t>
            </a:r>
            <a:r>
              <a:rPr lang="en-US" dirty="0">
                <a:solidFill>
                  <a:schemeClr val="tx1"/>
                </a:solidFill>
                <a:effectLst/>
                <a:latin typeface="-apple-system"/>
              </a:rPr>
              <a:t>graph, </a:t>
            </a:r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which may represent, for example, road networks.</a:t>
            </a:r>
          </a:p>
          <a:p>
            <a:pPr marL="36900" indent="0">
              <a:buNone/>
            </a:pPr>
            <a:endParaRPr lang="en-US" b="0" i="0" dirty="0">
              <a:solidFill>
                <a:schemeClr val="tx1"/>
              </a:solidFill>
              <a:effectLst/>
              <a:latin typeface="-apple-system"/>
            </a:endParaRP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So, at the minimum we can find our home quickly if we are lost in the city, but have a map with intermediate stops &amp; distances between them in it, and if we can find where we are positioned at, to start from.</a:t>
            </a:r>
          </a:p>
          <a:p>
            <a:pPr algn="l" rtl="0"/>
            <a:endParaRPr lang="en-US" b="0" i="0" dirty="0">
              <a:solidFill>
                <a:schemeClr val="tx1"/>
              </a:solidFill>
              <a:effectLst/>
              <a:latin typeface="-apple-system"/>
            </a:endParaRPr>
          </a:p>
          <a:p>
            <a:endParaRPr lang="en-IN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F7AA0C6-DBA2-4F13-868B-AD05EDEA1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752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3C528-631E-462F-A560-CCF12950C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 descr="Simple Thank You Slide PowerPoint Designs | Slidebazaar">
            <a:extLst>
              <a:ext uri="{FF2B5EF4-FFF2-40B4-BE49-F238E27FC236}">
                <a16:creationId xmlns:a16="http://schemas.microsoft.com/office/drawing/2014/main" id="{A68771B2-4902-40F9-9CDE-48C6B04ED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D703A9F1-B8B3-41A4-AB20-552E5FD58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0922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D5901-3085-4C5D-8BCC-9AAF6808D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Introduction</a:t>
            </a:r>
            <a:r>
              <a:rPr lang="en-IN" dirty="0"/>
              <a:t> </a:t>
            </a:r>
            <a:r>
              <a:rPr lang="en-IN" i="1" dirty="0"/>
              <a:t>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18751-16FC-44BC-AECF-FF7CFCAEC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3887028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 algorithm that is designed essentially to find a path of minimum length between two specified vertices of a connected weighted graph.</a:t>
            </a:r>
          </a:p>
          <a:p>
            <a:pPr marL="36900" indent="0">
              <a:buNone/>
            </a:pPr>
            <a:endParaRPr lang="en-US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computer networks, the shortest path algorithms aim to find the optimal paths between the network nodes so that routing cost is minimized. </a:t>
            </a:r>
          </a:p>
          <a:p>
            <a:pPr marL="36900" indent="0">
              <a:buNone/>
            </a:pPr>
            <a:endParaRPr lang="en-US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They are direct applications of the shortest path algorithms proposed in graph theory.</a:t>
            </a:r>
            <a:endParaRPr lang="en-IN" dirty="0">
              <a:solidFill>
                <a:schemeClr val="tx1"/>
              </a:solidFill>
            </a:endParaRPr>
          </a:p>
          <a:p>
            <a:pPr marL="36900" indent="0">
              <a:buNone/>
            </a:pPr>
            <a:endParaRPr lang="en-IN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7C7D4C4-ACDC-4420-AE35-B46C06EB5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6643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84CCC-C28F-4D6A-AB2E-37EAF3F03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Literature review</a:t>
            </a:r>
            <a:r>
              <a:rPr lang="en-IN" i="1" dirty="0"/>
              <a:t>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1FB91-95DA-4879-A66D-ED7738E1C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562889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Lucida Grande"/>
              </a:rPr>
              <a:t>A shortest-path algorithm finds a path containing the minimal cost between two vertices in a graph. </a:t>
            </a:r>
          </a:p>
          <a:p>
            <a:pPr marL="36900" indent="0">
              <a:buNone/>
            </a:pPr>
            <a:endParaRPr lang="en-US" b="0" i="0" dirty="0">
              <a:solidFill>
                <a:schemeClr val="tx1"/>
              </a:solidFill>
              <a:effectLst/>
              <a:latin typeface="Lucida Grande"/>
            </a:endParaRP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Lucida Grande"/>
              </a:rPr>
              <a:t>A plethora of shortest-path algorithms is studied in the literature that span across multiple disciplines.</a:t>
            </a:r>
          </a:p>
          <a:p>
            <a:pPr marL="36900" indent="0">
              <a:buNone/>
            </a:pPr>
            <a:endParaRPr lang="en-US" b="0" i="0" dirty="0">
              <a:solidFill>
                <a:schemeClr val="tx1"/>
              </a:solidFill>
              <a:effectLst/>
              <a:latin typeface="Lucida Grande"/>
            </a:endParaRP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Lucida Grande"/>
              </a:rPr>
              <a:t>There is no one general algorithm that is capable of solving all variants of the shortest-path problem due to the space and time complexities associated with each algorithm.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5D31674-1DAF-4AEE-89AA-604F41320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007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1868E-9A1C-4B52-85A2-899982DDA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Methods</a:t>
            </a:r>
            <a:r>
              <a:rPr lang="en-IN" i="1" dirty="0"/>
              <a:t>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D4EC6-A90D-412B-BB7F-A0CC86F06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There are three methods to find the shortest path between nodes.</a:t>
            </a:r>
          </a:p>
          <a:p>
            <a:pPr marL="36900" indent="0">
              <a:buNone/>
            </a:pPr>
            <a:endParaRPr lang="en-IN" dirty="0"/>
          </a:p>
          <a:p>
            <a:pPr marL="494100" indent="-457200">
              <a:buFont typeface="+mj-lt"/>
              <a:buAutoNum type="arabicPeriod"/>
            </a:pPr>
            <a:r>
              <a:rPr lang="en-IN" dirty="0" err="1"/>
              <a:t>Dijikstra</a:t>
            </a:r>
            <a:r>
              <a:rPr lang="en-IN" dirty="0"/>
              <a:t> Algorithm</a:t>
            </a:r>
          </a:p>
          <a:p>
            <a:pPr marL="494100" indent="-457200">
              <a:buFont typeface="+mj-lt"/>
              <a:buAutoNum type="arabicPeriod"/>
            </a:pPr>
            <a:r>
              <a:rPr lang="en-IN" dirty="0"/>
              <a:t>Bellmen Algorithm</a:t>
            </a:r>
          </a:p>
          <a:p>
            <a:pPr marL="494100" indent="-457200">
              <a:buFont typeface="+mj-lt"/>
              <a:buAutoNum type="arabicPeriod"/>
            </a:pPr>
            <a:r>
              <a:rPr lang="en-IN" dirty="0"/>
              <a:t>Floyed Warshall Algorithm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4D2C73B-D7E9-4529-9CD4-1262F1CC8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281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9C571-C527-4FE1-A867-F829A461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Dijkstra’s Algorithm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B7FAC-A70F-4342-B1A5-4AA95B6CF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Dijkstra’s Algorithm is a greedy algorithm for solving single source shortest path problem that provides us with the shortest path from one particular source node to all other nodes in the given graph.</a:t>
            </a:r>
          </a:p>
          <a:p>
            <a:pPr marL="36900" indent="0">
              <a:buNone/>
            </a:pPr>
            <a:endParaRPr lang="en-IN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77093BE-CD6B-466D-8E4D-464253AE6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2695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4AED-7BE2-49E9-AD3A-E7305526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Rules of Dijkstra’s Algorithm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182B0-D89E-44E6-AABC-AEAAD4E6D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It can be applied on both directed and undirected graph.</a:t>
            </a:r>
          </a:p>
          <a:p>
            <a:r>
              <a:rPr lang="en-IN" dirty="0"/>
              <a:t>It is applied on weighted graph.</a:t>
            </a:r>
          </a:p>
          <a:p>
            <a:r>
              <a:rPr lang="en-IN" dirty="0"/>
              <a:t>For the algorithm to be applicable the graph must be connected.</a:t>
            </a:r>
          </a:p>
          <a:p>
            <a:r>
              <a:rPr lang="en-IN" dirty="0"/>
              <a:t>Dijkstra’s algorithm does not work for graph with negative weight edges. </a:t>
            </a:r>
          </a:p>
          <a:p>
            <a:r>
              <a:rPr lang="en-IN" dirty="0"/>
              <a:t>For graphs with negative weight edges, Bellman ford algorithm can be used.</a:t>
            </a:r>
          </a:p>
          <a:p>
            <a:r>
              <a:rPr lang="en-IN" dirty="0"/>
              <a:t>In Dijkstra’s algorithm always assign source vertex to zero distance.</a:t>
            </a:r>
          </a:p>
          <a:p>
            <a:r>
              <a:rPr lang="en-IN" dirty="0"/>
              <a:t>Assign every other node a tentative distance.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5D8F23-5920-4067-9B7F-F54184E98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9256" y="4991101"/>
            <a:ext cx="4047214" cy="1811571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77115B28-5639-4326-9506-F901F97FB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6991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4151D-F54E-47B2-8632-0621BD7F7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Dijkstra’s Algorithm</a:t>
            </a:r>
            <a:r>
              <a:rPr lang="en-IN" i="1" dirty="0"/>
              <a:t> : 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2B98DDD4-014C-47D6-BF62-EC2058E36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705" y="1866900"/>
            <a:ext cx="4151900" cy="458790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1D61776C-6943-4654-AE04-85C8B434F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281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17F4-CB41-4932-9947-6A4C4D8C1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i="1" u="sng" dirty="0"/>
              <a:t>BellMan – Algorithm</a:t>
            </a:r>
            <a:r>
              <a:rPr lang="en-IN" i="1" dirty="0"/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4CA4B-13B9-4436-A7E7-2F4D8F758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781550"/>
          </a:xfrm>
        </p:spPr>
        <p:txBody>
          <a:bodyPr>
            <a:normAutofit lnSpcReduction="10000"/>
          </a:bodyPr>
          <a:lstStyle/>
          <a:p>
            <a:r>
              <a:rPr lang="en-IN" dirty="0"/>
              <a:t>The Bellman – ford algorithm is an algorithm that computes shortest paths from a single source vertex to all of the other vertices in a weighted digraph.</a:t>
            </a:r>
          </a:p>
          <a:p>
            <a:r>
              <a:rPr lang="en-IN" dirty="0"/>
              <a:t>Negative edge weights are found in various applications of graphs, hence the usefulness of this algorithm.</a:t>
            </a:r>
          </a:p>
          <a:p>
            <a:r>
              <a:rPr lang="en-IN" dirty="0"/>
              <a:t>It is similar to Dijkstra’s algorithm but it can work with graphs in which edges can have negative weights.</a:t>
            </a:r>
          </a:p>
          <a:p>
            <a:r>
              <a:rPr lang="en-IN" dirty="0"/>
              <a:t>Negative weight edges can create negative weight cycles i.e. a cycle which will reduce the total path distance by coming back to the same point.</a:t>
            </a:r>
          </a:p>
          <a:p>
            <a:r>
              <a:rPr lang="en-IN" dirty="0"/>
              <a:t>Shortest path algorithm like Dijkstra’s Algorithm that aren’t able to detect such a cycle can give an incorrect result because they can go through a negative weight cycle and reduce the path length.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EACA739-8E75-44BF-95FD-7E0957E62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215" y="56917"/>
            <a:ext cx="1579668" cy="112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15718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Integer pillars</Template>
  <TotalTime>0</TotalTime>
  <Words>1171</Words>
  <Application>Microsoft Office PowerPoint</Application>
  <PresentationFormat>Widescreen</PresentationFormat>
  <Paragraphs>97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-apple-system</vt:lpstr>
      <vt:lpstr>Arial</vt:lpstr>
      <vt:lpstr>Arial</vt:lpstr>
      <vt:lpstr>Arial Nova</vt:lpstr>
      <vt:lpstr>Arial Nova Light</vt:lpstr>
      <vt:lpstr>Lucida Grande</vt:lpstr>
      <vt:lpstr>Open Sans</vt:lpstr>
      <vt:lpstr>Wingdings 2</vt:lpstr>
      <vt:lpstr>SlateVTI</vt:lpstr>
      <vt:lpstr>Computing Shortest Path Between Two Nodes</vt:lpstr>
      <vt:lpstr>Abstract : </vt:lpstr>
      <vt:lpstr>Introduction : </vt:lpstr>
      <vt:lpstr>Literature review :</vt:lpstr>
      <vt:lpstr>Methods :</vt:lpstr>
      <vt:lpstr>Dijkstra’s Algorithm : </vt:lpstr>
      <vt:lpstr>Rules of Dijkstra’s Algorithm : </vt:lpstr>
      <vt:lpstr>Dijkstra’s Algorithm : </vt:lpstr>
      <vt:lpstr>BellMan – Algorithm : </vt:lpstr>
      <vt:lpstr>Uses of Algorithm : </vt:lpstr>
      <vt:lpstr>Algorithm : </vt:lpstr>
      <vt:lpstr>Relaxation Equation : </vt:lpstr>
      <vt:lpstr>Example : </vt:lpstr>
      <vt:lpstr>Relax Equation : </vt:lpstr>
      <vt:lpstr>Floyed Warshall Algorithm : </vt:lpstr>
      <vt:lpstr>Example : </vt:lpstr>
      <vt:lpstr>Results : </vt:lpstr>
      <vt:lpstr>Discussion : </vt:lpstr>
      <vt:lpstr>Application of Shortest Path Algorithm : </vt:lpstr>
      <vt:lpstr>Conclusion :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Computing Shortest Path Between Two Nodes</dc:title>
  <dc:creator>Indla Harshitha</dc:creator>
  <cp:lastModifiedBy>Indla Harshitha</cp:lastModifiedBy>
  <cp:revision>5</cp:revision>
  <dcterms:created xsi:type="dcterms:W3CDTF">2022-01-28T05:37:07Z</dcterms:created>
  <dcterms:modified xsi:type="dcterms:W3CDTF">2022-01-31T03:35:14Z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